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400"/>
            </a:lvl1pPr>
          </a:lstStyle>
          <a:p>
            <a:r>
              <a:rPr lang="pt-PT"/>
              <a:t>Clique para editar o estilo do título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pt-PT"/>
              <a:t>Faça clique para editar o estilo do subtítulo do modelo global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A5D378C-F731-4CCC-859A-7EA97C27BCD5}" type="datetimeFigureOut">
              <a:rPr lang="pt-PT"/>
              <a:pPr/>
              <a:t>09-10-2012</a:t>
            </a:fld>
            <a:endParaRPr lang="pt-PT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5F5DE3-6B94-459D-86C0-C9AD0FAE9AE0}" type="slidenum">
              <a:rPr lang="pt-PT"/>
              <a:pPr/>
              <a:t>‹nº›</a:t>
            </a:fld>
            <a:endParaRPr lang="pt-PT"/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pt-PT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Clique para editar os estilos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EB751A-4293-45BB-9106-1D6517AC5E4B}" type="datetimeFigureOut">
              <a:rPr lang="pt-PT"/>
              <a:pPr/>
              <a:t>09-10-2012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FC3032-A75A-4903-8981-F58875110F17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Clique para editar os estilos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206927-3481-4BFD-A751-FAFE4D509FAE}" type="datetimeFigureOut">
              <a:rPr lang="pt-PT"/>
              <a:pPr/>
              <a:t>09-10-2012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DD4C2-454B-48E0-B059-72784143D999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Clique para editar os estilos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36E016-7B0B-4AD7-ACFE-74E4D4D5D0B6}" type="datetimeFigureOut">
              <a:rPr lang="pt-PT"/>
              <a:pPr/>
              <a:t>09-10-2012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373AD-0A1C-4448-A706-3E66DA8E36EC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5F91CA-5C56-4114-AA35-C0551958E08D}" type="datetimeFigureOut">
              <a:rPr lang="pt-PT"/>
              <a:pPr/>
              <a:t>09-10-2012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7C996-BB89-4842-933C-5D0E3BCABB62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Clique para editar os estilos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Clique para editar os estilos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0945C5-B459-4D4B-92F3-E88AF63177BE}" type="datetimeFigureOut">
              <a:rPr lang="pt-PT"/>
              <a:pPr/>
              <a:t>09-10-2012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32C33-CC80-4284-BA01-1130BB999CFB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Clique para editar os estilos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Clique para editar os estilos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6CE745-C67C-4B04-AEE4-2946088922F9}" type="datetimeFigureOut">
              <a:rPr lang="pt-PT"/>
              <a:pPr/>
              <a:t>09-10-2012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6FD16-DE41-4444-B9A4-577FF2024263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7496E8-0C3D-4ED3-853E-5FE1002CACCA}" type="datetimeFigureOut">
              <a:rPr lang="pt-PT"/>
              <a:pPr/>
              <a:t>09-10-2012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AD182-3004-4259-A3B9-192A298F1F8E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75B72B-689F-49BC-84EB-9733E4936029}" type="datetimeFigureOut">
              <a:rPr lang="pt-PT"/>
              <a:pPr/>
              <a:t>09-10-2012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C4EF5-4062-4EE4-B1A3-11720A830AA3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Clique para editar os estilos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647757-91F4-49B9-B89E-FAF777106C74}" type="datetimeFigureOut">
              <a:rPr lang="pt-PT"/>
              <a:pPr/>
              <a:t>09-10-2012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D13564-6A3C-47F0-949C-93E822C76AC1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2C5A71-56B9-4050-9957-A3F4633A310F}" type="datetimeFigureOut">
              <a:rPr lang="pt-PT"/>
              <a:pPr/>
              <a:t>09-10-2012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5C3A6-732C-4123-A0D4-E13003E97E3A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pt-PT" sz="2400">
              <a:latin typeface="Times New Roman" pitchFamily="18" charset="0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4119FB87-53BD-4476-9B45-7C9FE37709BF}" type="datetimeFigureOut">
              <a:rPr lang="pt-PT"/>
              <a:pPr/>
              <a:t>09-10-2012</a:t>
            </a:fld>
            <a:endParaRPr lang="pt-PT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pt-PT"/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ACB770-D815-4247-95A9-98D542514C19}" type="slidenum">
              <a:rPr lang="pt-PT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Projeto PES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/>
              <a:t>Tratamento do inquérito de avaliação final.</a:t>
            </a:r>
          </a:p>
          <a:p>
            <a:r>
              <a:rPr lang="pt-PT"/>
              <a:t>Ano letivo 2011/2012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800" b="1"/>
              <a:t>Assuntos</a:t>
            </a:r>
            <a:r>
              <a:rPr lang="pt-PT" sz="3800"/>
              <a:t/>
            </a:r>
            <a:br>
              <a:rPr lang="pt-PT" sz="3800"/>
            </a:br>
            <a:r>
              <a:rPr lang="pt-PT" sz="3800"/>
              <a:t>– Ensino Básico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772025"/>
          </a:xfrm>
        </p:spPr>
        <p:txBody>
          <a:bodyPr/>
          <a:lstStyle/>
          <a:p>
            <a:pPr>
              <a:tabLst>
                <a:tab pos="7804150" algn="r"/>
              </a:tabLst>
            </a:pPr>
            <a:r>
              <a:rPr lang="pt-PT"/>
              <a:t>DST/prevenção	16</a:t>
            </a:r>
          </a:p>
          <a:p>
            <a:pPr>
              <a:tabLst>
                <a:tab pos="7804150" algn="r"/>
              </a:tabLst>
            </a:pPr>
            <a:r>
              <a:rPr lang="pt-PT"/>
              <a:t>Contracetivos	12</a:t>
            </a:r>
          </a:p>
          <a:p>
            <a:pPr>
              <a:tabLst>
                <a:tab pos="7804150" algn="r"/>
              </a:tabLst>
            </a:pPr>
            <a:r>
              <a:rPr lang="pt-PT"/>
              <a:t>Outros assuntos:</a:t>
            </a:r>
          </a:p>
          <a:p>
            <a:pPr lvl="1">
              <a:tabLst>
                <a:tab pos="7804150" algn="r"/>
              </a:tabLst>
            </a:pPr>
            <a:r>
              <a:rPr lang="pt-PT"/>
              <a:t>Gravidez na adolescência, violação na adolescência, violência no namoro, virgindade, como viver com um filho na adolescência, aborto.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800" b="1"/>
              <a:t>Assuntos</a:t>
            </a:r>
            <a:br>
              <a:rPr lang="pt-PT" sz="3800" b="1"/>
            </a:br>
            <a:r>
              <a:rPr lang="pt-PT" sz="3800"/>
              <a:t>– Ensino Secundário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772025"/>
          </a:xfrm>
        </p:spPr>
        <p:txBody>
          <a:bodyPr/>
          <a:lstStyle/>
          <a:p>
            <a:pPr>
              <a:tabLst>
                <a:tab pos="7804150" algn="r"/>
              </a:tabLst>
            </a:pPr>
            <a:r>
              <a:rPr lang="pt-PT"/>
              <a:t>Gravidez na adolescência	18</a:t>
            </a:r>
          </a:p>
          <a:p>
            <a:pPr>
              <a:tabLst>
                <a:tab pos="7804150" algn="r"/>
              </a:tabLst>
            </a:pPr>
            <a:r>
              <a:rPr lang="pt-PT"/>
              <a:t>DST	7</a:t>
            </a:r>
          </a:p>
          <a:p>
            <a:pPr>
              <a:tabLst>
                <a:tab pos="7804150" algn="r"/>
              </a:tabLst>
            </a:pPr>
            <a:r>
              <a:rPr lang="pt-PT"/>
              <a:t>Contraceção	4</a:t>
            </a:r>
          </a:p>
          <a:p>
            <a:pPr>
              <a:tabLst>
                <a:tab pos="7804150" algn="r"/>
              </a:tabLst>
            </a:pPr>
            <a:r>
              <a:rPr lang="pt-PT"/>
              <a:t>Métodos contracetivos	3</a:t>
            </a:r>
          </a:p>
          <a:p>
            <a:pPr>
              <a:tabLst>
                <a:tab pos="7804150" algn="r"/>
              </a:tabLst>
            </a:pPr>
            <a:r>
              <a:rPr lang="pt-PT"/>
              <a:t>Sexualidade na 3ª idade	3</a:t>
            </a:r>
          </a:p>
          <a:p>
            <a:pPr>
              <a:tabLst>
                <a:tab pos="7804150" algn="r"/>
              </a:tabLst>
            </a:pPr>
            <a:r>
              <a:rPr lang="pt-PT"/>
              <a:t>Outros assuntos:</a:t>
            </a:r>
          </a:p>
          <a:p>
            <a:pPr lvl="1">
              <a:tabLst>
                <a:tab pos="7804150" algn="r"/>
              </a:tabLst>
            </a:pPr>
            <a:r>
              <a:rPr lang="pt-PT"/>
              <a:t>Violência no namoro, impacto da sexualidade na vida social, sexualidade na adolescência, incesto.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ítulo 3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endParaRPr lang="pt-PT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476250"/>
            <a:ext cx="8142288" cy="57023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ítulo 3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endParaRPr lang="pt-PT"/>
          </a:p>
        </p:txBody>
      </p:sp>
      <p:sp>
        <p:nvSpPr>
          <p:cNvPr id="14338" name="Marcador de Posição de Conteúdo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3375"/>
            <a:ext cx="8207375" cy="574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ítulo 3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endParaRPr lang="pt-PT"/>
          </a:p>
        </p:txBody>
      </p:sp>
      <p:sp>
        <p:nvSpPr>
          <p:cNvPr id="15362" name="Marcador de Posição de Conteúdo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33375"/>
            <a:ext cx="8135938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ítulo 3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endParaRPr lang="pt-PT"/>
          </a:p>
        </p:txBody>
      </p:sp>
      <p:sp>
        <p:nvSpPr>
          <p:cNvPr id="16386" name="Marcador de Posição de Conteúdo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33375"/>
            <a:ext cx="8131175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ítulo 3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endParaRPr lang="pt-PT"/>
          </a:p>
        </p:txBody>
      </p:sp>
      <p:sp>
        <p:nvSpPr>
          <p:cNvPr id="17410" name="Marcador de Posição de Conteúdo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33375"/>
            <a:ext cx="8143875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ítulo 3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endParaRPr lang="pt-PT"/>
          </a:p>
        </p:txBody>
      </p:sp>
      <p:sp>
        <p:nvSpPr>
          <p:cNvPr id="18434" name="Marcador de Posição de Conteúdo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33375"/>
            <a:ext cx="8131175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800" b="1"/>
              <a:t>Sugestões</a:t>
            </a:r>
            <a:r>
              <a:rPr lang="pt-PT" sz="3800"/>
              <a:t/>
            </a:r>
            <a:br>
              <a:rPr lang="pt-PT" sz="3800"/>
            </a:br>
            <a:r>
              <a:rPr lang="pt-PT" sz="3800"/>
              <a:t>– Ensino Básico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772025"/>
          </a:xfrm>
        </p:spPr>
        <p:txBody>
          <a:bodyPr/>
          <a:lstStyle/>
          <a:p>
            <a:pPr>
              <a:tabLst>
                <a:tab pos="7804150" algn="r"/>
              </a:tabLst>
            </a:pPr>
            <a:r>
              <a:rPr lang="pt-PT"/>
              <a:t>Filmes/vídeos	19</a:t>
            </a:r>
          </a:p>
          <a:p>
            <a:pPr>
              <a:tabLst>
                <a:tab pos="7804150" algn="r"/>
              </a:tabLst>
            </a:pPr>
            <a:r>
              <a:rPr lang="pt-PT"/>
              <a:t>Palestras	9</a:t>
            </a:r>
          </a:p>
          <a:p>
            <a:pPr>
              <a:tabLst>
                <a:tab pos="7804150" algn="r"/>
              </a:tabLst>
            </a:pPr>
            <a:r>
              <a:rPr lang="pt-PT"/>
              <a:t>Aulas práticas	3</a:t>
            </a:r>
          </a:p>
          <a:p>
            <a:pPr>
              <a:tabLst>
                <a:tab pos="7804150" algn="r"/>
              </a:tabLst>
            </a:pPr>
            <a:r>
              <a:rPr lang="pt-PT"/>
              <a:t>Powerpoints informativos	1</a:t>
            </a:r>
          </a:p>
          <a:p>
            <a:pPr>
              <a:tabLst>
                <a:tab pos="7804150" algn="r"/>
              </a:tabLst>
            </a:pPr>
            <a:r>
              <a:rPr lang="pt-PT"/>
              <a:t>Questionários	1</a:t>
            </a:r>
          </a:p>
          <a:p>
            <a:pPr>
              <a:tabLst>
                <a:tab pos="7804150" algn="r"/>
              </a:tabLst>
            </a:pPr>
            <a:r>
              <a:rPr lang="pt-PT"/>
              <a:t>Atividades interessantes	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800" b="1"/>
              <a:t>Sugestões</a:t>
            </a:r>
            <a:br>
              <a:rPr lang="pt-PT" sz="3800" b="1"/>
            </a:br>
            <a:r>
              <a:rPr lang="pt-PT" sz="3800"/>
              <a:t>– Ensino Secundário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772025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7804150" algn="r"/>
              </a:tabLst>
            </a:pPr>
            <a:r>
              <a:rPr lang="pt-PT"/>
              <a:t>Palestras	20</a:t>
            </a:r>
          </a:p>
          <a:p>
            <a:pPr>
              <a:lnSpc>
                <a:spcPct val="90000"/>
              </a:lnSpc>
              <a:tabLst>
                <a:tab pos="7804150" algn="r"/>
              </a:tabLst>
            </a:pPr>
            <a:r>
              <a:rPr lang="pt-PT"/>
              <a:t>Oferecer métodos contracetivos	11</a:t>
            </a:r>
          </a:p>
          <a:p>
            <a:pPr>
              <a:lnSpc>
                <a:spcPct val="90000"/>
              </a:lnSpc>
              <a:tabLst>
                <a:tab pos="7804150" algn="r"/>
              </a:tabLst>
            </a:pPr>
            <a:r>
              <a:rPr lang="pt-PT"/>
              <a:t>Sessões com enfermeiras	10</a:t>
            </a:r>
          </a:p>
          <a:p>
            <a:pPr>
              <a:lnSpc>
                <a:spcPct val="90000"/>
              </a:lnSpc>
              <a:tabLst>
                <a:tab pos="7804150" algn="r"/>
              </a:tabLst>
            </a:pPr>
            <a:r>
              <a:rPr lang="pt-PT"/>
              <a:t>Teatro	9</a:t>
            </a:r>
          </a:p>
          <a:p>
            <a:pPr>
              <a:lnSpc>
                <a:spcPct val="90000"/>
              </a:lnSpc>
              <a:tabLst>
                <a:tab pos="7804150" algn="r"/>
              </a:tabLst>
            </a:pPr>
            <a:r>
              <a:rPr lang="pt-PT"/>
              <a:t>Mais atividades práticas	6</a:t>
            </a:r>
          </a:p>
          <a:p>
            <a:pPr>
              <a:lnSpc>
                <a:spcPct val="90000"/>
              </a:lnSpc>
              <a:tabLst>
                <a:tab pos="7804150" algn="r"/>
              </a:tabLst>
            </a:pPr>
            <a:r>
              <a:rPr lang="pt-PT"/>
              <a:t>Jogos didáticos	3</a:t>
            </a:r>
          </a:p>
          <a:p>
            <a:pPr>
              <a:lnSpc>
                <a:spcPct val="90000"/>
              </a:lnSpc>
              <a:tabLst>
                <a:tab pos="7804150" algn="r"/>
              </a:tabLst>
            </a:pPr>
            <a:r>
              <a:rPr lang="pt-PT"/>
              <a:t>Vídeos/filmes	4</a:t>
            </a:r>
          </a:p>
          <a:p>
            <a:pPr>
              <a:lnSpc>
                <a:spcPct val="90000"/>
              </a:lnSpc>
              <a:tabLst>
                <a:tab pos="7804150" algn="r"/>
              </a:tabLst>
            </a:pPr>
            <a:r>
              <a:rPr lang="pt-PT"/>
              <a:t>Debates	2</a:t>
            </a:r>
          </a:p>
          <a:p>
            <a:pPr>
              <a:lnSpc>
                <a:spcPct val="90000"/>
              </a:lnSpc>
              <a:tabLst>
                <a:tab pos="7804150" algn="r"/>
              </a:tabLst>
            </a:pPr>
            <a:r>
              <a:rPr lang="pt-PT"/>
              <a:t>Trabalhos de grupo	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elo de apresentação predefinido">
  <a:themeElements>
    <a:clrScheme name="Modelo de apresentação predefinido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Modelo de apresentação predefinid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elo de apresentação predefinido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19</TotalTime>
  <Words>120</Words>
  <Application>Microsoft Office PowerPoint</Application>
  <PresentationFormat>Apresentação no Ecrã (4:3)</PresentationFormat>
  <Paragraphs>33</Paragraphs>
  <Slides>11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Modelo de apresentação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7" baseType="lpstr">
      <vt:lpstr>Calibri</vt:lpstr>
      <vt:lpstr>Arial</vt:lpstr>
      <vt:lpstr>Verdana</vt:lpstr>
      <vt:lpstr>Times New Roman</vt:lpstr>
      <vt:lpstr>Wingdings</vt:lpstr>
      <vt:lpstr>Modelo de apresentação predefinido</vt:lpstr>
      <vt:lpstr>Projeto PES</vt:lpstr>
      <vt:lpstr>Diapositivo 2</vt:lpstr>
      <vt:lpstr>Diapositivo 3</vt:lpstr>
      <vt:lpstr>Diapositivo 4</vt:lpstr>
      <vt:lpstr>Diapositivo 5</vt:lpstr>
      <vt:lpstr>Diapositivo 6</vt:lpstr>
      <vt:lpstr>Diapositivo 7</vt:lpstr>
      <vt:lpstr>Sugestões – Ensino Básico</vt:lpstr>
      <vt:lpstr>Sugestões – Ensino Secundário</vt:lpstr>
      <vt:lpstr>Assuntos – Ensino Básico</vt:lpstr>
      <vt:lpstr>Assuntos – Ensino Secundário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drts</dc:creator>
  <cp:lastModifiedBy> .</cp:lastModifiedBy>
  <cp:revision>9</cp:revision>
  <dcterms:created xsi:type="dcterms:W3CDTF">2012-10-09T10:04:59Z</dcterms:created>
  <dcterms:modified xsi:type="dcterms:W3CDTF">2012-10-09T18:20:38Z</dcterms:modified>
</cp:coreProperties>
</file>